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632" y="4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2715728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123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8224812"/>
              </p:ext>
            </p:extLst>
          </p:nvPr>
        </p:nvGraphicFramePr>
        <p:xfrm>
          <a:off x="4991355" y="4193139"/>
          <a:ext cx="4747702" cy="211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Yu Gothic UI Semilight" pitchFamily="34" charset="-128"/>
                          <a:cs typeface="Times New Roman" pitchFamily="18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Yu Gothic UI Semilight" pitchFamily="34" charset="-128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Yu Gothic UI Semilight" pitchFamily="34" charset="-128"/>
                          <a:cs typeface="Times New Roman" pitchFamily="18" charset="0"/>
                        </a:rPr>
                        <a:t>0,019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Yu Gothic UI Semilight" pitchFamily="34" charset="-128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Yu Gothic UI Semilight" pitchFamily="34" charset="-128"/>
                          <a:cs typeface="Times New Roman" pitchFamily="18" charset="0"/>
                        </a:rPr>
                        <a:t>860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Yu Gothic UI Semilight" pitchFamily="34" charset="-128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Yu Gothic UI Semilight" pitchFamily="34" charset="-128"/>
                          <a:cs typeface="Times New Roman" pitchFamily="18" charset="0"/>
                        </a:rPr>
                        <a:t>0,172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Yu Gothic UI Semilight" pitchFamily="34" charset="-128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Yu Gothic UI Semilight" pitchFamily="34" charset="-128"/>
                          <a:cs typeface="Times New Roman" pitchFamily="18" charset="0"/>
                        </a:rPr>
                        <a:t>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Yu Gothic UI Semilight" pitchFamily="34" charset="-128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Yu Gothic UI Semilight" pitchFamily="34" charset="-128"/>
                          <a:cs typeface="Times New Roman" pitchFamily="18" charset="0"/>
                        </a:rPr>
                        <a:t>0,364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Yu Gothic UI Semilight" pitchFamily="34" charset="-128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Yu Gothic UI Semilight" pitchFamily="34" charset="-128"/>
                          <a:cs typeface="Times New Roman" pitchFamily="18" charset="0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Yu Gothic UI Semilight" pitchFamily="34" charset="-128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Yu Gothic UI Semilight" pitchFamily="34" charset="-128"/>
                          <a:cs typeface="Times New Roman" pitchFamily="18" charset="0"/>
                        </a:rPr>
                        <a:t>0,035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Yu Gothic UI Semilight" pitchFamily="34" charset="-128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Yu Gothic UI Semilight" pitchFamily="34" charset="-128"/>
                          <a:cs typeface="Times New Roman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Yu Gothic UI Semilight" pitchFamily="34" charset="-128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Yu Gothic UI Semilight" pitchFamily="34" charset="-128"/>
                          <a:cs typeface="Times New Roman" pitchFamily="18" charset="0"/>
                        </a:rPr>
                        <a:t>0,113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Yu Gothic UI Semilight" pitchFamily="34" charset="-128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Yu Gothic UI Semilight" pitchFamily="34" charset="-128"/>
                          <a:cs typeface="Times New Roman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Yu Gothic UI Semilight" pitchFamily="34" charset="-128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Yu Gothic UI Semilight" pitchFamily="34" charset="-128"/>
                          <a:cs typeface="Times New Roman" pitchFamily="18" charset="0"/>
                        </a:rPr>
                        <a:t>0,045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Yu Gothic UI Semilight" pitchFamily="34" charset="-128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4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без осадков. Ветер северо-западный с переходом на северо-восточный 7-12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ночью 3-5, днем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16-18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тепла.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</a:t>
            </a:r>
          </a:p>
          <a:p>
            <a:pPr lvl="0" indent="180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Прогноз погоды на ночь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облачность</a:t>
            </a:r>
            <a:r>
              <a:rPr lang="ru-RU" sz="1100" smtClean="0"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ru-RU" sz="1100" smtClean="0">
                <a:latin typeface="Times New Roman" pitchFamily="18" charset="0"/>
                <a:ea typeface="Calibri"/>
                <a:cs typeface="Times New Roman" pitchFamily="18" charset="0"/>
              </a:rPr>
              <a:t>дождь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, гроза.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7-12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6-8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40434</TotalTime>
  <Words>599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6910</cp:revision>
  <cp:lastPrinted>2021-07-01T03:56:27Z</cp:lastPrinted>
  <dcterms:created xsi:type="dcterms:W3CDTF">2018-03-27T06:03:00Z</dcterms:created>
  <dcterms:modified xsi:type="dcterms:W3CDTF">2026-05-03T06:13:46Z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